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telegra.ph/file/384d020adafcc4ec0f0d7.jpg" TargetMode="External"/><Relationship Id="rId2" Type="http://schemas.openxmlformats.org/officeDocument/2006/relationships/hyperlink" Target="https://t.me/bilim_jane_gyly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142984"/>
            <a:ext cx="6400800" cy="449581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ИТОГОВАЯ </a:t>
            </a:r>
          </a:p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АТТЕСТАЦИЯ </a:t>
            </a:r>
          </a:p>
          <a:p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9 класс-Итоговая аттестация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25000" lnSpcReduction="2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Экзамен</a:t>
            </a: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Письменный экзамен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по казахскому языку /русскому языку и родному языку для школ с уйгурским/таджикским/узбекским языком обучения (</a:t>
            </a:r>
            <a:r>
              <a:rPr lang="ru-RU" sz="8000" b="1" u="sng" dirty="0" smtClean="0">
                <a:latin typeface="Times New Roman" pitchFamily="18" charset="0"/>
                <a:cs typeface="Times New Roman" pitchFamily="18" charset="0"/>
              </a:rPr>
              <a:t>язык обучения)в форме эссе,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для обучающихся школ с углубленным изучением предметов гуманитарного цикла – письменной работы (статья, рассказ, эссе);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 - 28 мая 2022 года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Письменный экзамен </a:t>
            </a:r>
            <a:r>
              <a:rPr lang="ru-RU" sz="8000" b="1" u="sng" dirty="0" smtClean="0">
                <a:latin typeface="Times New Roman" pitchFamily="18" charset="0"/>
                <a:cs typeface="Times New Roman" pitchFamily="18" charset="0"/>
              </a:rPr>
              <a:t>(контрольная работа) по математике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(алгебре) - 31 мая 2022 года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Письменный экзамен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 (работа с текстом, выполнение заданий по тексту) </a:t>
            </a:r>
            <a:r>
              <a:rPr lang="ru-RU" sz="8000" b="1" u="sng" dirty="0" smtClean="0">
                <a:latin typeface="Times New Roman" pitchFamily="18" charset="0"/>
                <a:cs typeface="Times New Roman" pitchFamily="18" charset="0"/>
              </a:rPr>
              <a:t>по казахскому языку и литературе в классах с русским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/ узбекским/ уйгурским/ таджикским языком обучения и письменный экзамен (работа с текстом, выполнение заданий к тексту) по русскому языку и литературе в классах с казахским языком обучения 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- 3 июня 2022 года</a:t>
            </a:r>
            <a:endParaRPr lang="ru-RU" sz="8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Письменный экзамен по предмету по выбору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(Физика, Химия, </a:t>
            </a:r>
            <a:r>
              <a:rPr lang="ru-RU" sz="8000" b="1" u="sng" dirty="0" smtClean="0">
                <a:latin typeface="Times New Roman" pitchFamily="18" charset="0"/>
                <a:cs typeface="Times New Roman" pitchFamily="18" charset="0"/>
              </a:rPr>
              <a:t>Биология, География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Геометрия, История Казахстана, Всемирная история, Литература (по языку обучения), Иностранный язык (английский/ французский/немецкий), Информатика) 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- 6 июня 2022 года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9 классы-ИА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25000" lnSpcReduction="20000"/>
          </a:bodyPr>
          <a:lstStyle/>
          <a:p>
            <a:r>
              <a:rPr lang="ru-RU" sz="9600" i="1" dirty="0" smtClean="0">
                <a:latin typeface="Times New Roman" pitchFamily="18" charset="0"/>
                <a:cs typeface="Times New Roman" pitchFamily="18" charset="0"/>
              </a:rPr>
              <a:t>Материалы для госэкзаменов для учащихся 9 (10) класса готовятся управлениями образования областей, городов Нур-Султан и Алматы. 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9600" i="1" dirty="0" smtClean="0">
                <a:latin typeface="Times New Roman" pitchFamily="18" charset="0"/>
                <a:cs typeface="Times New Roman" pitchFamily="18" charset="0"/>
              </a:rPr>
              <a:t>1 астрономический час = 60 минут.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9600" i="1" dirty="0" smtClean="0">
                <a:latin typeface="Times New Roman" pitchFamily="18" charset="0"/>
                <a:cs typeface="Times New Roman" pitchFamily="18" charset="0"/>
              </a:rPr>
              <a:t>В 9 (10) классе работы проверяются согласно схеме выставления баллов.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В 9 (10) классе на выполнение письменных работ отводится 2 астрономических часа, на математику (алгебру) (письменно) – 3 астрономических часа (в специализированных школах физико-математического направления – 4 часа).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При выведении итоговых оценок по предмету в 9 (10) классах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 итоговая оценка выставляется на основании результатов экзамена (по пятибальной шкале) и четвертных оценок за учебный год (по пятибальной шкале) в процентном соотношении 30 на 70. Округление итоговой оценки проводиться к ближайшему целому.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blob:https://web.whatsapp.com/dddc71e5-d6f2-4b56-b45c-ec99101fee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blob:https://web.whatsapp.com/51b941c9-7827-4195-8f62-ebce9a0eed2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Users\User\Downloads\WhatsApp Image 2022-04-23 at 09.07.18 (2)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ownloads\WhatsApp Image 2022-04-23 at 09.07.19 (1)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" y="1176337"/>
            <a:ext cx="8143875" cy="4505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>ҚР Білім және ғылым министрлігі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"/>
              </a:rPr>
              <a:t>​​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этом году претенденты на «Алтын белгі» будут сдавать один из итоговых экзаменов – по предмету «Алгебра и начала анализа» – на базе НИШ.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Все остальные экзамены для подтверждения знака «Алтын белгі» будут проходить в привычном порядке в своих школах.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Это делается для усиления прозрачности и объективности, а также для независимой оценки учебных достижений претендентов.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Школьники из отдаленных населенных пунктов (их количество небольшое), претендующие на «Алтын белгі», будут обеспечены транспортом и сопровождением для сдачи экзамена на базе НИШ.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случае, если выпускники не захотят претендовать на «Алтын белгі», родители напишут заявление, и ученики будут сдавать все 5 экзаменов в своей школе. И если все экзамены будут сданы на «5», то выпускники получат аттестат с отличием.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Напомним, что в прошлом году, несмотря на пандемию, было присуждено рекордное количество знаков «Алтын белгі». Причем лидером по количеству его обладателей стала Туркестанская область, где отмечается слабое качество знаний в сравнении с другими регионами. В этом году количество претендентов уменьшилось с более чем 10 до 7 тысяч.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  <a:hlinkClick r:id="rId3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Отметим, что в прошлом году на августовском совещании педагогов было принято решение о поэтапном усилении требований к претендентам на знак «Алтын белгі». Содержание же экзаменационных заданий является одинаковым для всех: как и для претендентов на «Алтын белгі», так и для всех остальных выпускников вне зависимости от места сдачи.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Напомним, что наличие «Алтын белгі» не дает права на получение образовательного гранта при поступлении в вузы. Обладатели знака участвуют в конкурсе со всеми абитуриентами на общих условиях.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118</Words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9 класс-Итоговая аттестация</vt:lpstr>
      <vt:lpstr>9 классы-ИА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2022-05-05T12:47:41Z</dcterms:created>
  <dcterms:modified xsi:type="dcterms:W3CDTF">2022-05-05T13:15:11Z</dcterms:modified>
</cp:coreProperties>
</file>